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z.depositphotos.com/stock-photos/&#382;&#225;by.html?filter=all&amp;qview=7276539" TargetMode="External"/><Relationship Id="rId3" Type="http://schemas.openxmlformats.org/officeDocument/2006/relationships/hyperlink" Target="https://cz.depositphotos.com/96840276/stock-illustration-textured-cartoon-fish.html" TargetMode="External"/><Relationship Id="rId7" Type="http://schemas.openxmlformats.org/officeDocument/2006/relationships/hyperlink" Target="https://cz.depositphotos.com/stock-photos/je&#345;abiny.html?filter=all&amp;qview=12442583" TargetMode="External"/><Relationship Id="rId2" Type="http://schemas.openxmlformats.org/officeDocument/2006/relationships/hyperlink" Target="http://www.springalive.net/bindata/stork_quiz/cz/quiz_cz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depositphotos.com/stock-photos/je&#269;men.html?filter=all&amp;qview=4177730" TargetMode="External"/><Relationship Id="rId5" Type="http://schemas.openxmlformats.org/officeDocument/2006/relationships/hyperlink" Target="https://cz.depositphotos.com/stock-photos/je&#353;t&#283;rka.html?filter=all&amp;qview=7534938" TargetMode="External"/><Relationship Id="rId4" Type="http://schemas.openxmlformats.org/officeDocument/2006/relationships/hyperlink" Target="https://cz.depositphotos.com/211070354/stock-illustration-cute-cartoon-brown-house-mouse.html" TargetMode="External"/><Relationship Id="rId9" Type="http://schemas.openxmlformats.org/officeDocument/2006/relationships/hyperlink" Target="https://cz.depositphotos.com/stock-photos/&#382;alud.html?filter=all&amp;qview=274169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Čáp bílý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Markéta Kabourková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3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Čáp bílý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K</a:t>
            </a:r>
            <a:r>
              <a:rPr lang="cs-CZ" sz="3200" dirty="0" smtClean="0"/>
              <a:t> vidění na loukách, polích, u vody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blíbená potrava žáby, ryby, hmyz, larvy, hraboši</a:t>
            </a:r>
          </a:p>
          <a:p>
            <a:r>
              <a:rPr lang="cs-CZ" sz="3200" dirty="0" smtClean="0"/>
              <a:t>Hnízda staví na </a:t>
            </a:r>
            <a:r>
              <a:rPr lang="cs-CZ" sz="3200" b="1" dirty="0" smtClean="0"/>
              <a:t>komínech, sloupech, střechách, stromech</a:t>
            </a:r>
          </a:p>
          <a:p>
            <a:r>
              <a:rPr lang="cs-CZ" sz="3200" dirty="0" smtClean="0"/>
              <a:t>Samice snáší </a:t>
            </a:r>
            <a:r>
              <a:rPr lang="cs-CZ" sz="3200" b="1" dirty="0" smtClean="0"/>
              <a:t>2-4 </a:t>
            </a:r>
            <a:r>
              <a:rPr lang="cs-CZ" sz="3200" dirty="0" smtClean="0"/>
              <a:t>vejce </a:t>
            </a:r>
          </a:p>
          <a:p>
            <a:r>
              <a:rPr lang="cs-CZ" sz="3200" dirty="0" smtClean="0"/>
              <a:t>V ČR patří mezi ohrožené druhy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703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Dokážeš poznat rozdíl mezi čápem a volavkou?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605155"/>
            <a:ext cx="3538982" cy="2657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46" y="2605155"/>
            <a:ext cx="3451860" cy="2670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39989" y="5446506"/>
            <a:ext cx="3409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Ano! Já jsem čáp bílý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08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943" y="792417"/>
            <a:ext cx="10736616" cy="1023321"/>
          </a:xfrm>
        </p:spPr>
        <p:txBody>
          <a:bodyPr/>
          <a:lstStyle/>
          <a:p>
            <a:r>
              <a:rPr lang="cs-CZ" dirty="0" smtClean="0"/>
              <a:t>Můj jídelníček – poznáš, které jídlo je zde navíc?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2155372"/>
            <a:ext cx="1559251" cy="155925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94" y="2155371"/>
            <a:ext cx="1709904" cy="1559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95" y="2155202"/>
            <a:ext cx="1485101" cy="15595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53" y="2155371"/>
            <a:ext cx="679219" cy="155925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251" y="2155034"/>
            <a:ext cx="2035313" cy="155958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564" y="2155034"/>
            <a:ext cx="1561278" cy="155958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2155034"/>
            <a:ext cx="1359569" cy="1559589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61507" y="4242391"/>
            <a:ext cx="117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a) ryba		b) hraboš	c) ještěrka	d) obilí		e) jeřabiny		f) žába		g) žalud		h) kobylka	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2" y="2155034"/>
            <a:ext cx="1656440" cy="1559589"/>
          </a:xfrm>
          <a:prstGeom prst="rect">
            <a:avLst/>
          </a:prstGeom>
        </p:spPr>
      </p:pic>
      <p:sp>
        <p:nvSpPr>
          <p:cNvPr id="15" name="Násobení 14"/>
          <p:cNvSpPr/>
          <p:nvPr/>
        </p:nvSpPr>
        <p:spPr>
          <a:xfrm>
            <a:off x="4271210" y="3933762"/>
            <a:ext cx="1588168" cy="986589"/>
          </a:xfrm>
          <a:prstGeom prst="mathMultiply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Násobení 15"/>
          <p:cNvSpPr/>
          <p:nvPr/>
        </p:nvSpPr>
        <p:spPr>
          <a:xfrm>
            <a:off x="5859378" y="4009412"/>
            <a:ext cx="1588168" cy="986589"/>
          </a:xfrm>
          <a:prstGeom prst="mathMultiply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ásobení 16"/>
          <p:cNvSpPr/>
          <p:nvPr/>
        </p:nvSpPr>
        <p:spPr>
          <a:xfrm>
            <a:off x="8855243" y="4000276"/>
            <a:ext cx="1588168" cy="986589"/>
          </a:xfrm>
          <a:prstGeom prst="mathMultiply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13611" y="5307526"/>
            <a:ext cx="938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Toto jídlo nemám rád: obilí, jeřabiny, žaludy.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94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 animBg="1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hnízdo je moje?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420950"/>
            <a:ext cx="2876786" cy="33136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95" y="2420948"/>
            <a:ext cx="2876786" cy="33136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0" y="2420947"/>
            <a:ext cx="2876786" cy="331364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 rot="20376402">
            <a:off x="1567932" y="468194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1552084">
            <a:off x="6047054" y="4672798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 rot="1765004">
            <a:off x="5717943" y="4883379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 rot="20376402">
            <a:off x="8567426" y="4663653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 rot="20376402">
            <a:off x="8888907" y="4509091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 rot="20376402">
            <a:off x="8966721" y="4818213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 rot="20376402">
            <a:off x="9210388" y="4554403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 rot="20376402">
            <a:off x="9371130" y="4876442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 rot="20980754">
            <a:off x="9550551" y="4620045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 rot="344349">
            <a:off x="9836453" y="4883378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 rot="344349">
            <a:off x="9880469" y="4533611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 rot="344349">
            <a:off x="10075008" y="4777850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 rot="20376402">
            <a:off x="5298497" y="4870105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 rot="20376402">
            <a:off x="5018419" y="471617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 rot="20376402">
            <a:off x="8567426" y="466365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20376402">
            <a:off x="8888907" y="4509092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20376402">
            <a:off x="8966721" y="481821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 rot="20376402">
            <a:off x="9371130" y="4876443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 rot="20376402">
            <a:off x="8567426" y="4663655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 rot="20376402">
            <a:off x="8888907" y="4509093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 rot="20376402">
            <a:off x="9210388" y="455440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 rot="20376402">
            <a:off x="8966721" y="4818215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 rot="20376402">
            <a:off x="9371130" y="487644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 rot="20376402">
            <a:off x="8567426" y="4663656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 rot="20376402">
            <a:off x="8888907" y="4509094"/>
            <a:ext cx="463666" cy="5979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862571" y="5734590"/>
            <a:ext cx="262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To je málo!</a:t>
            </a:r>
            <a:endParaRPr lang="cs-CZ" sz="36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8059783" y="5781344"/>
            <a:ext cx="384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Tohle už je moc!</a:t>
            </a:r>
            <a:endParaRPr lang="cs-CZ" sz="36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582471" y="5734590"/>
            <a:ext cx="262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</a:t>
            </a:r>
            <a:r>
              <a:rPr lang="cs-CZ" sz="3600" dirty="0" smtClean="0"/>
              <a:t>právně!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622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Poznáš, který sloup je pro čápy nebezpečny?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2" y="2443789"/>
            <a:ext cx="2399762" cy="2571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7" y="2477784"/>
            <a:ext cx="2169946" cy="25644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764" y="2443788"/>
            <a:ext cx="2311067" cy="25602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87764" y="5245768"/>
            <a:ext cx="2815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Ano! Správně!</a:t>
            </a:r>
            <a:endParaRPr lang="cs-CZ" sz="4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764" y="2202107"/>
            <a:ext cx="1664620" cy="1090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0321" y="5510463"/>
            <a:ext cx="229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zelené ráhno mohou čápi bezpečně usednout.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69117" y="5445822"/>
            <a:ext cx="243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Dráty různě vysoko nejsou pro čápy tolik nebezpečné.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1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665458" cy="4184243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www.springalive.net/bindata/stork_quiz/cz/quiz_cz.swf</a:t>
            </a:r>
            <a:endParaRPr lang="cs-CZ" dirty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cz.depositphotos.com/96840276/stock-illustration-textured-cartoon-fish.html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cz.depositphotos.com/211070354/stock-illustration-cute-cartoon-brown-house-mouse.html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cz.depositphotos.com/stock-photos/ještěrka.html?filter=all&amp;qview=7534938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cz.depositphotos.com/stock-photos/ječmen.html?filter=all&amp;qview=4177730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cz.depositphotos.com/stock-photos/jeřabiny.html?filter=all&amp;qview=12442583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cz.depositphotos.com/</a:t>
            </a:r>
            <a:r>
              <a:rPr lang="cs-CZ" dirty="0" err="1" smtClean="0">
                <a:hlinkClick r:id="rId8"/>
              </a:rPr>
              <a:t>stock-photos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žáby.html?filter</a:t>
            </a:r>
            <a:r>
              <a:rPr lang="cs-CZ" dirty="0" smtClean="0">
                <a:hlinkClick r:id="rId8"/>
              </a:rPr>
              <a:t>=</a:t>
            </a:r>
            <a:r>
              <a:rPr lang="cs-CZ" dirty="0" err="1" smtClean="0">
                <a:hlinkClick r:id="rId8"/>
              </a:rPr>
              <a:t>all&amp;qview</a:t>
            </a:r>
            <a:r>
              <a:rPr lang="cs-CZ" dirty="0" smtClean="0">
                <a:hlinkClick r:id="rId8"/>
              </a:rPr>
              <a:t>=7276539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cz.depositphotos.com/stock-photos/žalud.html?filter=all&amp;qview=27416905</a:t>
            </a:r>
            <a:endParaRPr lang="cs-CZ" dirty="0" smtClean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www.springalive.net/bindata/stork_quiz/cz/quiz_cz.swf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99</TotalTime>
  <Words>161</Words>
  <Application>Microsoft Office PowerPoint</Application>
  <PresentationFormat>Širokoúhlá obrazovka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Berlín</vt:lpstr>
      <vt:lpstr>Čáp bílý</vt:lpstr>
      <vt:lpstr>Čáp bílý</vt:lpstr>
      <vt:lpstr>Dokážeš poznat rozdíl mezi čápem a volavkou?</vt:lpstr>
      <vt:lpstr>Můj jídelníček – poznáš, které jídlo je zde navíc?</vt:lpstr>
      <vt:lpstr>Které hnízdo je moje?</vt:lpstr>
      <vt:lpstr>Poznáš, který sloup je pro čápy nebezpečny?</vt:lpstr>
      <vt:lpstr>Zdroje obrázků: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Čáp bílý</dc:title>
  <dc:creator>Matyáš Kempný</dc:creator>
  <cp:lastModifiedBy>Matyáš Kempný</cp:lastModifiedBy>
  <cp:revision>10</cp:revision>
  <dcterms:created xsi:type="dcterms:W3CDTF">2019-06-24T17:52:37Z</dcterms:created>
  <dcterms:modified xsi:type="dcterms:W3CDTF">2019-06-25T17:40:55Z</dcterms:modified>
</cp:coreProperties>
</file>