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7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594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1065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617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1734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9704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955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5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2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4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9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4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04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2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90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4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1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rdlife.cz/wp-content/uploads/2017/09/Ptaci-a-skla-A5_16-stran-JK-s-popiskami-FN.pdf?fbclid=IwAR2qJvtt1Bx_SjzDta8dJjEGQt4BRLhh6ZyUNwLvxbsP6tsKjU8XsPKPMm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0890" y="1436913"/>
            <a:ext cx="11129556" cy="1136469"/>
          </a:xfrm>
        </p:spPr>
        <p:txBody>
          <a:bodyPr>
            <a:normAutofit/>
          </a:bodyPr>
          <a:lstStyle/>
          <a:p>
            <a:r>
              <a:rPr lang="cs-CZ" sz="6600" dirty="0" smtClean="0"/>
              <a:t>Kdy ptáci narážejí do skel?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Markéta Kabourková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3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731" y="413153"/>
            <a:ext cx="9464177" cy="644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8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117" y="461416"/>
            <a:ext cx="9399610" cy="639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36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929" y="544694"/>
            <a:ext cx="7811454" cy="630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1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481" y="599122"/>
            <a:ext cx="9094062" cy="623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0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www.birdlife.cz/wp-content/uploads/2017/09/Ptaci-a-skla-A5_16-stran-JK-s-popiskami-FN.pdf?fbclid=IwAR2qJvtt1Bx_SjzDta8dJjEGQt4BRLhh6ZyUNwLvxbsP6tsKjU8XsPKPMm0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1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14</Words>
  <Application>Microsoft Office PowerPoint</Application>
  <PresentationFormat>Širokoúhlá obrazovka</PresentationFormat>
  <Paragraphs>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Kdy ptáci narážejí do skel?</vt:lpstr>
      <vt:lpstr>Prezentace aplikace PowerPoint</vt:lpstr>
      <vt:lpstr>Prezentace aplikace PowerPoint</vt:lpstr>
      <vt:lpstr>Prezentace aplikace PowerPoint</vt:lpstr>
      <vt:lpstr>Prezentace aplikace PowerPoint</vt:lpstr>
      <vt:lpstr>Zdroje obrázků: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Kdy ptáci narážejí do skel?</dc:title>
  <dc:creator>Matyáš Kempný</dc:creator>
  <cp:lastModifiedBy>Matyáš Kempný</cp:lastModifiedBy>
  <cp:revision>2</cp:revision>
  <dcterms:created xsi:type="dcterms:W3CDTF">2019-06-26T18:03:58Z</dcterms:created>
  <dcterms:modified xsi:type="dcterms:W3CDTF">2019-06-26T18:19:48Z</dcterms:modified>
</cp:coreProperties>
</file>