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1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60" r:id="rId12"/>
    <p:sldId id="271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17B90-1BCF-4D5C-BB8A-4DF635272125}" type="datetimeFigureOut">
              <a:rPr lang="cs-CZ" smtClean="0"/>
              <a:pPr/>
              <a:t>23.06.2021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BAE0-5330-4A98-A2A2-EB00C3D009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17B90-1BCF-4D5C-BB8A-4DF635272125}" type="datetimeFigureOut">
              <a:rPr lang="cs-CZ" smtClean="0"/>
              <a:pPr/>
              <a:t>23.06.2021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BAE0-5330-4A98-A2A2-EB00C3D009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17B90-1BCF-4D5C-BB8A-4DF635272125}" type="datetimeFigureOut">
              <a:rPr lang="cs-CZ" smtClean="0"/>
              <a:pPr/>
              <a:t>23.06.2021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BAE0-5330-4A98-A2A2-EB00C3D009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17B90-1BCF-4D5C-BB8A-4DF635272125}" type="datetimeFigureOut">
              <a:rPr lang="cs-CZ" smtClean="0"/>
              <a:pPr/>
              <a:t>23.06.2021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BAE0-5330-4A98-A2A2-EB00C3D009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17B90-1BCF-4D5C-BB8A-4DF635272125}" type="datetimeFigureOut">
              <a:rPr lang="cs-CZ" smtClean="0"/>
              <a:pPr/>
              <a:t>23.06.2021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BAE0-5330-4A98-A2A2-EB00C3D009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17B90-1BCF-4D5C-BB8A-4DF635272125}" type="datetimeFigureOut">
              <a:rPr lang="cs-CZ" smtClean="0"/>
              <a:pPr/>
              <a:t>23.06.2021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BAE0-5330-4A98-A2A2-EB00C3D009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17B90-1BCF-4D5C-BB8A-4DF635272125}" type="datetimeFigureOut">
              <a:rPr lang="cs-CZ" smtClean="0"/>
              <a:pPr/>
              <a:t>23.06.2021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BAE0-5330-4A98-A2A2-EB00C3D009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17B90-1BCF-4D5C-BB8A-4DF635272125}" type="datetimeFigureOut">
              <a:rPr lang="cs-CZ" smtClean="0"/>
              <a:pPr/>
              <a:t>23.06.2021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BAE0-5330-4A98-A2A2-EB00C3D009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17B90-1BCF-4D5C-BB8A-4DF635272125}" type="datetimeFigureOut">
              <a:rPr lang="cs-CZ" smtClean="0"/>
              <a:pPr/>
              <a:t>23.06.2021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BAE0-5330-4A98-A2A2-EB00C3D009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17B90-1BCF-4D5C-BB8A-4DF635272125}" type="datetimeFigureOut">
              <a:rPr lang="cs-CZ" smtClean="0"/>
              <a:pPr/>
              <a:t>23.06.2021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BAE0-5330-4A98-A2A2-EB00C3D009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17B90-1BCF-4D5C-BB8A-4DF635272125}" type="datetimeFigureOut">
              <a:rPr lang="cs-CZ" smtClean="0"/>
              <a:pPr/>
              <a:t>23.06.2021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BAE0-5330-4A98-A2A2-EB00C3D009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7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17B90-1BCF-4D5C-BB8A-4DF635272125}" type="datetimeFigureOut">
              <a:rPr lang="cs-CZ" smtClean="0"/>
              <a:pPr/>
              <a:t>23.06.2021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8BBAE0-5330-4A98-A2A2-EB00C3D009B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547664" y="2132856"/>
            <a:ext cx="626152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Znáte nějaké skřítky?</a:t>
            </a:r>
          </a:p>
          <a:p>
            <a:pPr algn="ctr"/>
            <a:r>
              <a:rPr lang="cs-CZ" sz="54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Jaké?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brčalni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23728" y="1700808"/>
            <a:ext cx="4800533" cy="36004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 kdopak bydlí v tomto domečku?</a:t>
            </a:r>
          </a:p>
        </p:txBody>
      </p:sp>
      <p:pic>
        <p:nvPicPr>
          <p:cNvPr id="4" name="Obrázek 3" descr="brain-2970173__34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43808" y="2132856"/>
            <a:ext cx="3744416" cy="234026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2155955" y="2967335"/>
            <a:ext cx="48320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cap="none" spc="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Sondík</a:t>
            </a:r>
            <a:r>
              <a:rPr lang="cs-CZ" sz="54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mozkový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07504" y="692696"/>
            <a:ext cx="8679363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Dokážeš přiřadit každému</a:t>
            </a:r>
          </a:p>
          <a:p>
            <a:pPr algn="ctr"/>
            <a:r>
              <a:rPr lang="cs-CZ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skřítkovi domeček, ve kterém</a:t>
            </a:r>
          </a:p>
          <a:p>
            <a:pPr algn="ctr"/>
            <a:r>
              <a:rPr lang="cs-CZ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</a:t>
            </a:r>
            <a:r>
              <a:rPr lang="cs-CZ" sz="54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ydlí?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s98890_kremilek_a_vochomurka-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99792" y="1772816"/>
            <a:ext cx="3391517" cy="2830163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ařez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11760" y="1196752"/>
            <a:ext cx="3836176" cy="4192541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racochej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83768" y="1628800"/>
            <a:ext cx="3625434" cy="280831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klo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79712" y="1700808"/>
            <a:ext cx="5120569" cy="288032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šmoul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27784" y="1412776"/>
            <a:ext cx="3454931" cy="4104456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houba.jpeg"/>
          <p:cNvPicPr>
            <a:picLocks noChangeAspect="1"/>
          </p:cNvPicPr>
          <p:nvPr/>
        </p:nvPicPr>
        <p:blipFill>
          <a:blip r:embed="rId2" cstate="print"/>
          <a:srcRect l="40550" r="6294" b="18500"/>
          <a:stretch>
            <a:fillRect/>
          </a:stretch>
        </p:blipFill>
        <p:spPr>
          <a:xfrm>
            <a:off x="2411760" y="1556792"/>
            <a:ext cx="3835470" cy="3528392"/>
          </a:xfrm>
          <a:prstGeom prst="rect">
            <a:avLst/>
          </a:prstGeom>
        </p:spPr>
      </p:pic>
    </p:spTree>
  </p:cSld>
  <p:clrMapOvr>
    <a:masterClrMapping/>
  </p:clrMapOvr>
  <p:transition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rakos.jpg"/>
          <p:cNvPicPr>
            <a:picLocks noChangeAspect="1"/>
          </p:cNvPicPr>
          <p:nvPr/>
        </p:nvPicPr>
        <p:blipFill>
          <a:blip r:embed="rId2" cstate="print"/>
          <a:srcRect l="15291" r="11312"/>
          <a:stretch>
            <a:fillRect/>
          </a:stretch>
        </p:blipFill>
        <p:spPr>
          <a:xfrm>
            <a:off x="2195736" y="1772816"/>
            <a:ext cx="4608800" cy="331236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25</Words>
  <Application>Microsoft Office PowerPoint</Application>
  <PresentationFormat>Předvádění na obrazovce (4:3)</PresentationFormat>
  <Paragraphs>7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Arial</vt:lpstr>
      <vt:lpstr>Calibri</vt:lpstr>
      <vt:lpstr>Motiv sady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A kdopak bydlí v tomto domečku?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lesov</dc:creator>
  <cp:lastModifiedBy>Kristýna Kiliánová</cp:lastModifiedBy>
  <cp:revision>1</cp:revision>
  <dcterms:created xsi:type="dcterms:W3CDTF">2020-01-06T17:35:33Z</dcterms:created>
  <dcterms:modified xsi:type="dcterms:W3CDTF">2021-06-23T08:11:48Z</dcterms:modified>
</cp:coreProperties>
</file>