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0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7B90-1BCF-4D5C-BB8A-4DF635272125}" type="datetimeFigureOut">
              <a:rPr lang="cs-CZ" smtClean="0"/>
              <a:pPr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BAE0-5330-4A98-A2A2-EB00C3D00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547664" y="2132856"/>
            <a:ext cx="62615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Znáte nějaké skřítky?</a:t>
            </a:r>
          </a:p>
          <a:p>
            <a:pPr algn="ctr"/>
            <a:r>
              <a:rPr lang="cs-CZ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Jaké?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brčaln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700808"/>
            <a:ext cx="4800533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kdopak bydlí v tomto domečku?</a:t>
            </a:r>
          </a:p>
        </p:txBody>
      </p:sp>
      <p:pic>
        <p:nvPicPr>
          <p:cNvPr id="4" name="Obrázek 3" descr="brain-2970173__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132856"/>
            <a:ext cx="3744416" cy="23402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155955" y="2967335"/>
            <a:ext cx="4832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Sondík</a:t>
            </a:r>
            <a:r>
              <a:rPr lang="cs-CZ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mozkový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504" y="692696"/>
            <a:ext cx="86793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Dokážeš přiřadit každému</a:t>
            </a:r>
          </a:p>
          <a:p>
            <a:pPr algn="ctr"/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skřítkovi domeček, ve kterém</a:t>
            </a:r>
          </a:p>
          <a:p>
            <a:pPr algn="ctr"/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cs-CZ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ydlí?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98890_kremilek_a_vochomurka-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772816"/>
            <a:ext cx="3391517" cy="28301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ař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196752"/>
            <a:ext cx="3836176" cy="41925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acochej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628800"/>
            <a:ext cx="3625434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lo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700808"/>
            <a:ext cx="5120569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šmou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412776"/>
            <a:ext cx="3454931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ouba.jpeg"/>
          <p:cNvPicPr>
            <a:picLocks noChangeAspect="1"/>
          </p:cNvPicPr>
          <p:nvPr/>
        </p:nvPicPr>
        <p:blipFill>
          <a:blip r:embed="rId2" cstate="print"/>
          <a:srcRect l="40550" r="6294" b="18500"/>
          <a:stretch>
            <a:fillRect/>
          </a:stretch>
        </p:blipFill>
        <p:spPr>
          <a:xfrm>
            <a:off x="2411760" y="1556792"/>
            <a:ext cx="3835470" cy="3528392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akos.jpg"/>
          <p:cNvPicPr>
            <a:picLocks noChangeAspect="1"/>
          </p:cNvPicPr>
          <p:nvPr/>
        </p:nvPicPr>
        <p:blipFill>
          <a:blip r:embed="rId2" cstate="print"/>
          <a:srcRect l="15291" r="11312"/>
          <a:stretch>
            <a:fillRect/>
          </a:stretch>
        </p:blipFill>
        <p:spPr>
          <a:xfrm>
            <a:off x="2195736" y="1772816"/>
            <a:ext cx="4608800" cy="33123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Předvádění na obrazovce (4:3)</PresentationFormat>
  <Paragraphs>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kdopak bydlí v tomto domečku?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lesov</dc:creator>
  <cp:lastModifiedBy>Kristýna Kiliánová</cp:lastModifiedBy>
  <cp:revision>1</cp:revision>
  <dcterms:created xsi:type="dcterms:W3CDTF">2020-01-06T17:35:33Z</dcterms:created>
  <dcterms:modified xsi:type="dcterms:W3CDTF">2021-06-23T08:11:48Z</dcterms:modified>
</cp:coreProperties>
</file>