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5F6C-77CC-465F-ACA8-C5C78771E0C8}" type="datetimeFigureOut">
              <a:rPr lang="cs-CZ" smtClean="0"/>
              <a:t>26.06.2019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0750-B11E-4481-A998-3D3F353AEEF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78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5F6C-77CC-465F-ACA8-C5C78771E0C8}" type="datetimeFigureOut">
              <a:rPr lang="cs-CZ" smtClean="0"/>
              <a:t>26.06.2019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0750-B11E-4481-A998-3D3F353AE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67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5F6C-77CC-465F-ACA8-C5C78771E0C8}" type="datetimeFigureOut">
              <a:rPr lang="cs-CZ" smtClean="0"/>
              <a:t>26.06.2019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0750-B11E-4481-A998-3D3F353AE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73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5F6C-77CC-465F-ACA8-C5C78771E0C8}" type="datetimeFigureOut">
              <a:rPr lang="cs-CZ" smtClean="0"/>
              <a:t>26.06.2019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0750-B11E-4481-A998-3D3F353AE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736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5F6C-77CC-465F-ACA8-C5C78771E0C8}" type="datetimeFigureOut">
              <a:rPr lang="cs-CZ" smtClean="0"/>
              <a:t>26.06.2019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0750-B11E-4481-A998-3D3F353AEEF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48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5F6C-77CC-465F-ACA8-C5C78771E0C8}" type="datetimeFigureOut">
              <a:rPr lang="cs-CZ" smtClean="0"/>
              <a:t>26.06.2019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0750-B11E-4481-A998-3D3F353AE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896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5F6C-77CC-465F-ACA8-C5C78771E0C8}" type="datetimeFigureOut">
              <a:rPr lang="cs-CZ" smtClean="0"/>
              <a:t>26.06.2019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0750-B11E-4481-A998-3D3F353AE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19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5F6C-77CC-465F-ACA8-C5C78771E0C8}" type="datetimeFigureOut">
              <a:rPr lang="cs-CZ" smtClean="0"/>
              <a:t>26.06.2019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0750-B11E-4481-A998-3D3F353AE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47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5F6C-77CC-465F-ACA8-C5C78771E0C8}" type="datetimeFigureOut">
              <a:rPr lang="cs-CZ" smtClean="0"/>
              <a:t>26.06.2019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0750-B11E-4481-A998-3D3F353AE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70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1955F6C-77CC-465F-ACA8-C5C78771E0C8}" type="datetimeFigureOut">
              <a:rPr lang="cs-CZ" smtClean="0"/>
              <a:t>26.06.2019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A30750-B11E-4481-A998-3D3F353AE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09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5F6C-77CC-465F-ACA8-C5C78771E0C8}" type="datetimeFigureOut">
              <a:rPr lang="cs-CZ" smtClean="0"/>
              <a:t>26.06.2019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0750-B11E-4481-A998-3D3F353AEE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71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1955F6C-77CC-465F-ACA8-C5C78771E0C8}" type="datetimeFigureOut">
              <a:rPr lang="cs-CZ" smtClean="0"/>
              <a:t>26.06.2019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8A30750-B11E-4481-A998-3D3F353AEEF1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71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UČÍME SE HEJNA PTÁKŮ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Markéta Kabourková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88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 tvaru </a:t>
            </a:r>
            <a:r>
              <a:rPr lang="cs-CZ" b="1" dirty="0" smtClean="0"/>
              <a:t>V</a:t>
            </a:r>
            <a:r>
              <a:rPr lang="cs-CZ" dirty="0" smtClean="0"/>
              <a:t> nebo </a:t>
            </a:r>
            <a:r>
              <a:rPr lang="cs-CZ" b="1" dirty="0" smtClean="0"/>
              <a:t>1</a:t>
            </a:r>
            <a:r>
              <a:rPr lang="cs-CZ" dirty="0" smtClean="0"/>
              <a:t> létají například husy.</a:t>
            </a:r>
            <a:endParaRPr lang="cs-CZ" dirty="0"/>
          </a:p>
        </p:txBody>
      </p:sp>
      <p:grpSp>
        <p:nvGrpSpPr>
          <p:cNvPr id="6" name="Skupina 5"/>
          <p:cNvGrpSpPr/>
          <p:nvPr/>
        </p:nvGrpSpPr>
        <p:grpSpPr>
          <a:xfrm>
            <a:off x="2821578" y="1947727"/>
            <a:ext cx="6348004" cy="4335508"/>
            <a:chOff x="0" y="0"/>
            <a:chExt cx="2933700" cy="3067050"/>
          </a:xfrm>
        </p:grpSpPr>
        <p:grpSp>
          <p:nvGrpSpPr>
            <p:cNvPr id="7" name="Skupina 6"/>
            <p:cNvGrpSpPr/>
            <p:nvPr/>
          </p:nvGrpSpPr>
          <p:grpSpPr>
            <a:xfrm>
              <a:off x="533400" y="19050"/>
              <a:ext cx="1889125" cy="2676525"/>
              <a:chOff x="0" y="0"/>
              <a:chExt cx="1889125" cy="2676525"/>
            </a:xfrm>
          </p:grpSpPr>
          <p:pic>
            <p:nvPicPr>
              <p:cNvPr id="9" name="Obrázek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950" y="0"/>
                <a:ext cx="1238250" cy="152019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" name="Obrázek 9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581150"/>
                <a:ext cx="1889125" cy="10953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8" name="Ovál 7"/>
            <p:cNvSpPr/>
            <p:nvPr/>
          </p:nvSpPr>
          <p:spPr>
            <a:xfrm>
              <a:off x="0" y="0"/>
              <a:ext cx="2933700" cy="3067050"/>
            </a:xfrm>
            <a:prstGeom prst="ellipse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42898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1520" y="286603"/>
            <a:ext cx="10424160" cy="1450757"/>
          </a:xfrm>
        </p:spPr>
        <p:txBody>
          <a:bodyPr/>
          <a:lstStyle/>
          <a:p>
            <a:r>
              <a:rPr lang="cs-CZ" b="1" dirty="0" smtClean="0"/>
              <a:t>Nepravidelný</a:t>
            </a:r>
            <a:r>
              <a:rPr lang="cs-CZ" dirty="0" smtClean="0"/>
              <a:t>. Takto létají například kachny.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3446446" y="2358189"/>
            <a:ext cx="5360068" cy="3265571"/>
            <a:chOff x="0" y="0"/>
            <a:chExt cx="3429000" cy="2247900"/>
          </a:xfrm>
        </p:grpSpPr>
        <p:sp>
          <p:nvSpPr>
            <p:cNvPr id="5" name="Ovál 4"/>
            <p:cNvSpPr/>
            <p:nvPr/>
          </p:nvSpPr>
          <p:spPr>
            <a:xfrm>
              <a:off x="0" y="0"/>
              <a:ext cx="3429000" cy="2247900"/>
            </a:xfrm>
            <a:prstGeom prst="ellipse">
              <a:avLst/>
            </a:prstGeom>
            <a:noFill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628650"/>
              <a:ext cx="2457450" cy="102489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67083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Obrovské hejno nepravidelného </a:t>
            </a:r>
            <a:r>
              <a:rPr lang="cs-CZ" dirty="0"/>
              <a:t>tvaru tvoří například špačci.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3004457" y="2136865"/>
            <a:ext cx="5388655" cy="3636917"/>
            <a:chOff x="0" y="0"/>
            <a:chExt cx="4400550" cy="2647950"/>
          </a:xfrm>
        </p:grpSpPr>
        <p:pic>
          <p:nvPicPr>
            <p:cNvPr id="5" name="Obrázek 4" descr="https://scontent.fprg2-1.fna.fbcdn.net/v/t1.15752-9/55594313_462333994592427_1061530317149437952_n.jpg?_nc_cat=106&amp;_nc_ht=scontent.fprg2-1.fna&amp;oh=5519d8d7399d793239b1e2f311242a4a&amp;oe=5D1411E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3450" y="552450"/>
              <a:ext cx="2701925" cy="16383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Ovál 5"/>
            <p:cNvSpPr/>
            <p:nvPr/>
          </p:nvSpPr>
          <p:spPr>
            <a:xfrm>
              <a:off x="0" y="0"/>
              <a:ext cx="4400550" cy="2647950"/>
            </a:xfrm>
            <a:prstGeom prst="ellipse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13744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Samostatně</a:t>
            </a:r>
            <a:r>
              <a:rPr lang="cs-CZ" dirty="0"/>
              <a:t> na nebi létají například čápi či </a:t>
            </a:r>
            <a:r>
              <a:rPr lang="cs-CZ" dirty="0" smtClean="0"/>
              <a:t>dravci.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3116179" y="2273968"/>
            <a:ext cx="4126832" cy="3296653"/>
            <a:chOff x="0" y="0"/>
            <a:chExt cx="1981200" cy="1733550"/>
          </a:xfrm>
        </p:grpSpPr>
        <p:sp>
          <p:nvSpPr>
            <p:cNvPr id="5" name="Ovál 4"/>
            <p:cNvSpPr/>
            <p:nvPr/>
          </p:nvSpPr>
          <p:spPr>
            <a:xfrm>
              <a:off x="0" y="0"/>
              <a:ext cx="1981200" cy="1733550"/>
            </a:xfrm>
            <a:prstGeom prst="ellipse">
              <a:avLst/>
            </a:prstGeom>
            <a:noFill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550" y="247650"/>
              <a:ext cx="864870" cy="120967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61679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 obrázků: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Vlastní tvorba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9397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</TotalTime>
  <Words>44</Words>
  <Application>Microsoft Office PowerPoint</Application>
  <PresentationFormat>Širokoúhlá obrazovka</PresentationFormat>
  <Paragraphs>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Retrospektiva</vt:lpstr>
      <vt:lpstr>UČÍME SE HEJNA PTÁKŮ</vt:lpstr>
      <vt:lpstr>Ve tvaru V nebo 1 létají například husy.</vt:lpstr>
      <vt:lpstr>Nepravidelný. Takto létají například kachny.</vt:lpstr>
      <vt:lpstr>Obrovské hejno nepravidelného tvaru tvoří například špačci.</vt:lpstr>
      <vt:lpstr>Samostatně na nebi létají například čápi či dravci.</vt:lpstr>
      <vt:lpstr>Zdroj obrázků: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UČÍME SE HEJNA PTÁKŮ</dc:title>
  <dc:creator>Matyáš Kempný</dc:creator>
  <cp:lastModifiedBy>Matyáš Kempný</cp:lastModifiedBy>
  <cp:revision>3</cp:revision>
  <dcterms:created xsi:type="dcterms:W3CDTF">2019-06-24T16:16:19Z</dcterms:created>
  <dcterms:modified xsi:type="dcterms:W3CDTF">2019-06-26T18:39:01Z</dcterms:modified>
</cp:coreProperties>
</file>